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418" r:id="rId2"/>
    <p:sldId id="404" r:id="rId3"/>
    <p:sldId id="405" r:id="rId4"/>
    <p:sldId id="406" r:id="rId5"/>
    <p:sldId id="379" r:id="rId6"/>
    <p:sldId id="360" r:id="rId7"/>
    <p:sldId id="357" r:id="rId8"/>
    <p:sldId id="350" r:id="rId9"/>
    <p:sldId id="327" r:id="rId10"/>
    <p:sldId id="328" r:id="rId11"/>
    <p:sldId id="329" r:id="rId12"/>
    <p:sldId id="378" r:id="rId13"/>
    <p:sldId id="331" r:id="rId14"/>
    <p:sldId id="409" r:id="rId15"/>
    <p:sldId id="402" r:id="rId16"/>
    <p:sldId id="407" r:id="rId17"/>
    <p:sldId id="410" r:id="rId18"/>
    <p:sldId id="411" r:id="rId19"/>
    <p:sldId id="338" r:id="rId20"/>
    <p:sldId id="43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SI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4429" autoAdjust="0"/>
    <p:restoredTop sz="85447" autoAdjust="0"/>
  </p:normalViewPr>
  <p:slideViewPr>
    <p:cSldViewPr>
      <p:cViewPr>
        <p:scale>
          <a:sx n="110" d="100"/>
          <a:sy n="110" d="100"/>
        </p:scale>
        <p:origin x="-672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64108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Welcome Page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04850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own Arrow 3"/>
          <p:cNvSpPr/>
          <p:nvPr/>
        </p:nvSpPr>
        <p:spPr>
          <a:xfrm rot="10800000" flipV="1">
            <a:off x="6705597" y="4419600"/>
            <a:ext cx="152402" cy="6096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4114800"/>
            <a:ext cx="5334000" cy="304800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here For Read Full Guidelines Before  Student Registration</a:t>
            </a:r>
            <a:endParaRPr lang="en-US" sz="1400" dirty="0"/>
          </a:p>
        </p:txBody>
      </p:sp>
      <p:sp>
        <p:nvSpPr>
          <p:cNvPr id="6" name="Down Arrow 5"/>
          <p:cNvSpPr/>
          <p:nvPr/>
        </p:nvSpPr>
        <p:spPr>
          <a:xfrm rot="10800000" flipV="1">
            <a:off x="1981200" y="4419600"/>
            <a:ext cx="152402" cy="6096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2" y="0"/>
            <a:ext cx="8857488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Student Welcome Page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343400" y="3733800"/>
            <a:ext cx="2895600" cy="3048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Fill Student And Personal Details</a:t>
            </a:r>
            <a:endParaRPr lang="en-US" sz="1400" dirty="0"/>
          </a:p>
        </p:txBody>
      </p:sp>
      <p:sp>
        <p:nvSpPr>
          <p:cNvPr id="6" name="Down Arrow 5"/>
          <p:cNvSpPr/>
          <p:nvPr/>
        </p:nvSpPr>
        <p:spPr>
          <a:xfrm flipV="1">
            <a:off x="6248400" y="2895600"/>
            <a:ext cx="176834" cy="79048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7763"/>
            <a:ext cx="9143999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Student Personal &amp; Bank Details</a:t>
            </a:r>
            <a:endParaRPr lang="en-US" sz="3000" dirty="0"/>
          </a:p>
        </p:txBody>
      </p:sp>
      <p:pic>
        <p:nvPicPr>
          <p:cNvPr id="4098" name="Picture 2" descr="C:\Users\NICSI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95275"/>
            <a:ext cx="9163050" cy="626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6858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 Institution And Course Details</a:t>
            </a:r>
            <a:endParaRPr lang="en-US" sz="3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447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Upload Documents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Upload Photo</a:t>
            </a:r>
            <a:endParaRPr 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3513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 Finalized Application (page-1)</a:t>
            </a:r>
            <a:endParaRPr lang="en-US" sz="3600" dirty="0"/>
          </a:p>
        </p:txBody>
      </p:sp>
      <p:pic>
        <p:nvPicPr>
          <p:cNvPr id="22532" name="Picture 4" descr="\\10.133.20.147\PerwezShare\Alok\01 Declaration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8871"/>
            <a:ext cx="9144000" cy="6109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 Finalized Application (page-2)</a:t>
            </a:r>
            <a:endParaRPr lang="en-US" sz="3600" dirty="0"/>
          </a:p>
        </p:txBody>
      </p:sp>
      <p:pic>
        <p:nvPicPr>
          <p:cNvPr id="23554" name="Picture 2" descr="\\10.133.20.147\PerwezShare\Alok\02 Decla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76300"/>
            <a:ext cx="9144000" cy="598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 After Finalized Application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7763"/>
            <a:ext cx="9143999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Application Status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5334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Print Application Form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8080" cy="334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</a:t>
            </a:r>
            <a:r>
              <a:rPr lang="en-US" sz="4400" dirty="0" smtClean="0"/>
              <a:t>Registration</a:t>
            </a:r>
            <a:r>
              <a:rPr lang="en-US" sz="3600" dirty="0" smtClean="0"/>
              <a:t>(</a:t>
            </a:r>
            <a:r>
              <a:rPr lang="en-US" sz="3200" dirty="0" smtClean="0"/>
              <a:t>Step-2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495800" y="3657600"/>
            <a:ext cx="1371600" cy="3048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here</a:t>
            </a:r>
            <a:endParaRPr lang="en-US" sz="1400" dirty="0"/>
          </a:p>
        </p:txBody>
      </p:sp>
      <p:sp>
        <p:nvSpPr>
          <p:cNvPr id="7" name="Down Arrow 6"/>
          <p:cNvSpPr/>
          <p:nvPr/>
        </p:nvSpPr>
        <p:spPr>
          <a:xfrm rot="20792062" flipV="1">
            <a:off x="4882136" y="2777728"/>
            <a:ext cx="201120" cy="86839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337333">
            <a:off x="1026075" y="2721953"/>
            <a:ext cx="70866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Guidelines for Student Registration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53200" y="2514600"/>
            <a:ext cx="1981200" cy="3048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Read All Guidelines  </a:t>
            </a:r>
            <a:endParaRPr lang="en-US" sz="1400" dirty="0"/>
          </a:p>
        </p:txBody>
      </p:sp>
      <p:sp>
        <p:nvSpPr>
          <p:cNvPr id="6" name="Down Arrow 5"/>
          <p:cNvSpPr/>
          <p:nvPr/>
        </p:nvSpPr>
        <p:spPr>
          <a:xfrm rot="16200000" flipV="1">
            <a:off x="5656903" y="1923104"/>
            <a:ext cx="228600" cy="156399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8080" cy="334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</a:t>
            </a:r>
            <a:r>
              <a:rPr lang="en-US" sz="4400" dirty="0" smtClean="0"/>
              <a:t>Registration</a:t>
            </a:r>
            <a:r>
              <a:rPr lang="en-US" sz="3600" dirty="0" smtClean="0"/>
              <a:t>(</a:t>
            </a:r>
            <a:r>
              <a:rPr lang="en-US" sz="3200" dirty="0" err="1" smtClean="0"/>
              <a:t>GuideLines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3886200"/>
            <a:ext cx="9158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8080" cy="334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</a:t>
            </a:r>
            <a:r>
              <a:rPr lang="en-US" sz="4400" dirty="0" smtClean="0"/>
              <a:t>Registration</a:t>
            </a:r>
            <a:r>
              <a:rPr lang="en-US" sz="3600" dirty="0" smtClean="0"/>
              <a:t>(</a:t>
            </a:r>
            <a:r>
              <a:rPr lang="en-US" sz="3200" dirty="0" smtClean="0"/>
              <a:t>Page-2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15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153400" cy="334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</a:t>
            </a:r>
            <a:r>
              <a:rPr lang="en-US" sz="4400" dirty="0" smtClean="0"/>
              <a:t>Registration</a:t>
            </a:r>
            <a:r>
              <a:rPr lang="en-US" sz="3600" dirty="0" smtClean="0"/>
              <a:t>(New)</a:t>
            </a:r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05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7038"/>
            <a:ext cx="8763000" cy="334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Student Registration(</a:t>
            </a:r>
            <a:r>
              <a:rPr lang="en-US" sz="2700" dirty="0" smtClean="0"/>
              <a:t>Preview data before Confirm Registration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2050" name="Picture 2" descr="C:\Users\NICSI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7888287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498080" cy="3349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Registration Success Page</a:t>
            </a:r>
            <a:endParaRPr lang="en-US" sz="2400" dirty="0"/>
          </a:p>
        </p:txBody>
      </p:sp>
      <p:pic>
        <p:nvPicPr>
          <p:cNvPr id="3074" name="Picture 2" descr="C:\Users\NICSI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560388"/>
            <a:ext cx="6935787" cy="5735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82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Student Login</a:t>
            </a:r>
            <a:endParaRPr lang="en-US" sz="4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6102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2504</TotalTime>
  <Words>89</Words>
  <Application>Microsoft Office PowerPoint</Application>
  <PresentationFormat>On-screen Show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Welcome Page</vt:lpstr>
      <vt:lpstr>Student Registration(Step-2)</vt:lpstr>
      <vt:lpstr>Guidelines for Student Registration</vt:lpstr>
      <vt:lpstr>Student Registration(GuideLines)</vt:lpstr>
      <vt:lpstr>Student Registration(Page-2)</vt:lpstr>
      <vt:lpstr>Student Registration(New)</vt:lpstr>
      <vt:lpstr>Student Registration(Preview data before Confirm Registration)</vt:lpstr>
      <vt:lpstr>Registration Success Page</vt:lpstr>
      <vt:lpstr>Student Login</vt:lpstr>
      <vt:lpstr>Student Welcome Page</vt:lpstr>
      <vt:lpstr>Student Personal &amp; Bank Details</vt:lpstr>
      <vt:lpstr> Institution And Course Details</vt:lpstr>
      <vt:lpstr>Upload Documents</vt:lpstr>
      <vt:lpstr>Upload Photo</vt:lpstr>
      <vt:lpstr>      Finalized Application (page-1)</vt:lpstr>
      <vt:lpstr>      Finalized Application (page-2)</vt:lpstr>
      <vt:lpstr>      After Finalized Application</vt:lpstr>
      <vt:lpstr>Application Status</vt:lpstr>
      <vt:lpstr>Print Application Form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HLBS</dc:creator>
  <cp:lastModifiedBy>NICSI</cp:lastModifiedBy>
  <cp:revision>455</cp:revision>
  <dcterms:created xsi:type="dcterms:W3CDTF">2020-06-13T09:03:24Z</dcterms:created>
  <dcterms:modified xsi:type="dcterms:W3CDTF">2021-09-22T12:19:05Z</dcterms:modified>
</cp:coreProperties>
</file>